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/>
    <p:restoredTop sz="97097"/>
  </p:normalViewPr>
  <p:slideViewPr>
    <p:cSldViewPr snapToGrid="0" snapToObjects="1">
      <p:cViewPr varScale="1">
        <p:scale>
          <a:sx n="106" d="100"/>
          <a:sy n="106" d="100"/>
        </p:scale>
        <p:origin x="110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18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hyperlink" Target="https://bit.ly/flu-kp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D1531C-EC82-AC43-8FD2-45D4685F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8B8E6-41BD-5C49-A24E-BE1841B3A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11109-3B53-1B4F-ABED-8B01A5CDA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9A7A5-E34A-1241-BCB6-722ABFF5FA07}" type="datetimeFigureOut">
              <a:rPr lang="en-US" smtClean="0"/>
              <a:t>7/23/25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04F4E-97AA-184C-A262-81D52A875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C1360-55C0-604C-B51D-A5240FA44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55333-FA2C-9B4A-945A-77C5DD2A749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556AFC-BB5F-394C-A35E-48D1CD9F1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1D1865-D33F-2A4E-9A93-142D2F5FFB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9012" y="757111"/>
            <a:ext cx="685800" cy="685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9B30BC-E3F0-1047-8638-D788694F6B04}"/>
              </a:ext>
            </a:extLst>
          </p:cNvPr>
          <p:cNvSpPr txBox="1"/>
          <p:nvPr userDrawn="1"/>
        </p:nvSpPr>
        <p:spPr>
          <a:xfrm>
            <a:off x="1611631" y="576791"/>
            <a:ext cx="5559041" cy="104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i="0" kern="1200" dirty="0">
                <a:solidFill>
                  <a:srgbClr val="F08920"/>
                </a:solidFill>
                <a:effectLst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COALITION UNION MEMBERS:</a:t>
            </a:r>
          </a:p>
          <a:p>
            <a:r>
              <a:rPr lang="en-US" sz="2400" b="1" i="0" kern="1200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Do Your Part to Meet the </a:t>
            </a:r>
            <a:br>
              <a:rPr lang="en-US" sz="2400" b="1" i="0" kern="1200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</a:br>
            <a:r>
              <a:rPr lang="en-US" sz="2400" b="1" i="0" kern="1200" dirty="0">
                <a:solidFill>
                  <a:schemeClr val="bg1"/>
                </a:solidFill>
                <a:effectLst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2025 Flu Vaccination PSP Goal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36BC3D-AA33-5B46-A778-D9B4E6550A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6112" y="6219825"/>
            <a:ext cx="2057400" cy="241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21AFBE-1DAA-4B46-9F31-F106D7D1F47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66070" y="5030871"/>
            <a:ext cx="800100" cy="800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1C114B-C755-AD45-B008-1B84378CA042}"/>
              </a:ext>
            </a:extLst>
          </p:cNvPr>
          <p:cNvSpPr txBox="1"/>
          <p:nvPr userDrawn="1"/>
        </p:nvSpPr>
        <p:spPr>
          <a:xfrm>
            <a:off x="809011" y="5277032"/>
            <a:ext cx="9321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information on flu vaccines, clinic locations and hours, please scan the QR code or visit </a:t>
            </a:r>
            <a:r>
              <a:rPr lang="en-US" sz="1400" u="none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kp.org</a:t>
            </a:r>
            <a:r>
              <a:rPr lang="en-US" sz="1400" u="non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/flu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F71EF5-8320-4845-9C86-D6C3AD06785E}"/>
              </a:ext>
            </a:extLst>
          </p:cNvPr>
          <p:cNvSpPr txBox="1"/>
          <p:nvPr userDrawn="1"/>
        </p:nvSpPr>
        <p:spPr>
          <a:xfrm>
            <a:off x="7933682" y="3800153"/>
            <a:ext cx="176682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FLU </a:t>
            </a:r>
            <a:br>
              <a:rPr lang="en-US" sz="1000" b="1" i="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000" b="1" i="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VACCINATION RATE FOR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53ECA-E8C2-934A-992E-FCFA0E5B72B2}"/>
              </a:ext>
            </a:extLst>
          </p:cNvPr>
          <p:cNvSpPr txBox="1"/>
          <p:nvPr userDrawn="1"/>
        </p:nvSpPr>
        <p:spPr>
          <a:xfrm>
            <a:off x="9872833" y="3800153"/>
            <a:ext cx="176682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 TARGET FLU </a:t>
            </a:r>
            <a:br>
              <a:rPr lang="en-US" sz="1000" b="1" i="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000" b="1" i="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VACCINATION RATE FOR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0CC0A0-7D92-014F-9EF5-32500E0E8501}"/>
              </a:ext>
            </a:extLst>
          </p:cNvPr>
          <p:cNvSpPr txBox="1"/>
          <p:nvPr userDrawn="1"/>
        </p:nvSpPr>
        <p:spPr>
          <a:xfrm>
            <a:off x="838200" y="3484224"/>
            <a:ext cx="65431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flu vaccine is our best defense against getting and spreading the flu. Encourage patients and co-workers to get their flu shot — it’s recommended for everyone 6 months and older.</a:t>
            </a:r>
          </a:p>
          <a:p>
            <a:pPr>
              <a:spcAft>
                <a:spcPts val="1200"/>
              </a:spcAft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Kaiser Permanente members can get a no-cost flu shot at all our locations. Many of our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flu-shot clinics offer walk-in appointments.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B00D1B-441B-9B4A-B7E0-C15B619719D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88528" y="6243637"/>
            <a:ext cx="26289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4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20EF06-7BD1-0443-8DE3-BC14D49B406C}"/>
              </a:ext>
            </a:extLst>
          </p:cNvPr>
          <p:cNvSpPr txBox="1"/>
          <p:nvPr/>
        </p:nvSpPr>
        <p:spPr>
          <a:xfrm>
            <a:off x="822419" y="2202663"/>
            <a:ext cx="6347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 of </a:t>
            </a:r>
            <a:r>
              <a:rPr lang="en-US" sz="1600" b="1" dirty="0">
                <a:solidFill>
                  <a:srgbClr val="017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(insert current date)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>
                <a:solidFill>
                  <a:srgbClr val="017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(insert Region Name)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has a flu vaccination rate of </a:t>
            </a:r>
            <a:r>
              <a:rPr lang="en-US" sz="1600" b="1" dirty="0">
                <a:solidFill>
                  <a:srgbClr val="017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XX%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However, a regional vaccination rate of </a:t>
            </a:r>
            <a:r>
              <a:rPr lang="en-US" sz="1600" b="1" dirty="0">
                <a:solidFill>
                  <a:srgbClr val="017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XX%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is needed to achieve the PSP goal target for flu vaccinations, as defined in the 2023 Coalition National Agreement.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BFBC6-B3C6-4A44-A6F3-78C6CD61C716}"/>
              </a:ext>
            </a:extLst>
          </p:cNvPr>
          <p:cNvSpPr txBox="1"/>
          <p:nvPr/>
        </p:nvSpPr>
        <p:spPr>
          <a:xfrm>
            <a:off x="8277036" y="3267732"/>
            <a:ext cx="110158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XX%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9D8DF-E924-1541-8B1C-6C7496562CE8}"/>
              </a:ext>
            </a:extLst>
          </p:cNvPr>
          <p:cNvSpPr txBox="1"/>
          <p:nvPr/>
        </p:nvSpPr>
        <p:spPr>
          <a:xfrm>
            <a:off x="7975672" y="4225234"/>
            <a:ext cx="1704313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(insert Region Name)</a:t>
            </a:r>
          </a:p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(insert current date)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7985C9-01F2-0441-B565-89934BB6A370}"/>
              </a:ext>
            </a:extLst>
          </p:cNvPr>
          <p:cNvSpPr txBox="1"/>
          <p:nvPr/>
        </p:nvSpPr>
        <p:spPr>
          <a:xfrm>
            <a:off x="10019397" y="4225234"/>
            <a:ext cx="1468672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(insert Region Name)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1E367-7E77-C84C-A1B3-B31A1F36BC6A}"/>
              </a:ext>
            </a:extLst>
          </p:cNvPr>
          <p:cNvSpPr txBox="1"/>
          <p:nvPr/>
        </p:nvSpPr>
        <p:spPr>
          <a:xfrm>
            <a:off x="10202941" y="3267732"/>
            <a:ext cx="110158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37279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71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Retter</dc:creator>
  <cp:lastModifiedBy>Sherry D Crosby</cp:lastModifiedBy>
  <cp:revision>5</cp:revision>
  <dcterms:created xsi:type="dcterms:W3CDTF">2024-12-03T16:47:53Z</dcterms:created>
  <dcterms:modified xsi:type="dcterms:W3CDTF">2025-07-23T19:36:43Z</dcterms:modified>
</cp:coreProperties>
</file>