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0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lmpartnership.org/tools/how-guide-coalition-performance-sharing-program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25E90-FF48-EA49-BAC1-8429EC1C32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8896" y="0"/>
            <a:ext cx="7829078" cy="906843"/>
          </a:xfrm>
        </p:spPr>
        <p:txBody>
          <a:bodyPr lIns="0" rIns="0" anchor="ctr">
            <a:normAutofit/>
          </a:bodyPr>
          <a:lstStyle>
            <a:lvl1pPr algn="l"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Goal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2FA916-CB78-8F48-8637-D561DE167A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21328" y="0"/>
            <a:ext cx="2597097" cy="906843"/>
          </a:xfrm>
        </p:spPr>
        <p:txBody>
          <a:bodyPr lIns="0" rIns="0"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REGION NAME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FC95AE-FCE8-AB4B-9A1C-DC4799E536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964" y="5918200"/>
            <a:ext cx="787400" cy="787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E9DFE3-686D-0642-AFA1-FDDB168722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02225" y="6197600"/>
            <a:ext cx="2616200" cy="228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B91E43-2811-CE44-B693-07A997E46A83}"/>
              </a:ext>
            </a:extLst>
          </p:cNvPr>
          <p:cNvSpPr txBox="1"/>
          <p:nvPr userDrawn="1"/>
        </p:nvSpPr>
        <p:spPr>
          <a:xfrm>
            <a:off x="1393235" y="5996429"/>
            <a:ext cx="73719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b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000" b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Performance Sharing Plan (PSP) </a:t>
            </a:r>
            <a:r>
              <a: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part of the 2023 Coalition National Agreement negotiated between Kaiser Permanente and the Coalition of Kaiser Permanente Unions. The goals are organization-wide and run through 2027.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more ideas and inspiration, scan the QR code or download the </a:t>
            </a:r>
            <a:r>
              <a: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4"/>
              </a:rPr>
              <a:t>Coalition PSP how-to guide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EDEA28-17CC-C74C-8B97-D094B821E388}"/>
              </a:ext>
            </a:extLst>
          </p:cNvPr>
          <p:cNvSpPr txBox="1"/>
          <p:nvPr userDrawn="1"/>
        </p:nvSpPr>
        <p:spPr>
          <a:xfrm>
            <a:off x="512964" y="1310494"/>
            <a:ext cx="2316853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TARGET GOAL: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F15A41-6AB7-A241-ADFC-4CF41FE744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2943" y="1311274"/>
            <a:ext cx="6573696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r>
              <a:rPr lang="en-US" dirty="0">
                <a:effectLst/>
                <a:latin typeface="Helvetica" pitchFamily="2" charset="0"/>
              </a:rPr>
              <a:t>Enter goal metric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8D49F8-B709-B242-8CCA-6EC89E496897}"/>
              </a:ext>
            </a:extLst>
          </p:cNvPr>
          <p:cNvSpPr txBox="1"/>
          <p:nvPr userDrawn="1"/>
        </p:nvSpPr>
        <p:spPr>
          <a:xfrm>
            <a:off x="9552079" y="1310494"/>
            <a:ext cx="380425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3D8036A0-7824-494D-B9B2-066FD834F9C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7944" y="1311274"/>
            <a:ext cx="1720480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pPr>
              <a:spcAft>
                <a:spcPts val="6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Enter goal date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83A588-91F0-944F-A707-44CFA2923F1F}"/>
              </a:ext>
            </a:extLst>
          </p:cNvPr>
          <p:cNvSpPr txBox="1"/>
          <p:nvPr userDrawn="1"/>
        </p:nvSpPr>
        <p:spPr>
          <a:xfrm>
            <a:off x="512964" y="1714146"/>
            <a:ext cx="1910844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 OR UBT: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8D449DF-2A92-1140-B0B4-0B2ADDF2A3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15574" y="1714926"/>
            <a:ext cx="9202849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r>
              <a:rPr lang="en-US" dirty="0">
                <a:effectLst/>
                <a:latin typeface="Helvetica" pitchFamily="2" charset="0"/>
              </a:rPr>
              <a:t>Enter region or UBT name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280546-9EE5-4843-A109-FB73C8B34527}"/>
              </a:ext>
            </a:extLst>
          </p:cNvPr>
          <p:cNvSpPr txBox="1"/>
          <p:nvPr userDrawn="1"/>
        </p:nvSpPr>
        <p:spPr>
          <a:xfrm>
            <a:off x="512964" y="2118577"/>
            <a:ext cx="2158668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STATUS: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0A2FED33-5603-4D40-B3B9-8928A7E523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42285" y="2119357"/>
            <a:ext cx="6342514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pPr>
              <a:spcAft>
                <a:spcPts val="6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Enter current performance 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841B38-CF6D-8047-A67A-159180596D88}"/>
              </a:ext>
            </a:extLst>
          </p:cNvPr>
          <p:cNvSpPr txBox="1"/>
          <p:nvPr userDrawn="1"/>
        </p:nvSpPr>
        <p:spPr>
          <a:xfrm>
            <a:off x="9150239" y="2118577"/>
            <a:ext cx="782265" cy="369332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OF: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0DDC1CE2-9439-D743-8B31-950B7FCECB4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97944" y="2119357"/>
            <a:ext cx="1720480" cy="36855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/>
            </a:lvl1pPr>
          </a:lstStyle>
          <a:p>
            <a:pPr>
              <a:spcAft>
                <a:spcPts val="6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XX/XX/XXXX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EA9CD6-0850-7D4D-940D-7C5DCB202421}"/>
              </a:ext>
            </a:extLst>
          </p:cNvPr>
          <p:cNvSpPr txBox="1"/>
          <p:nvPr userDrawn="1"/>
        </p:nvSpPr>
        <p:spPr>
          <a:xfrm>
            <a:off x="9997944" y="2496428"/>
            <a:ext cx="130304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(CURRENT DATE)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4EC4D20-39C4-0041-8958-3A0B1D3BB23F}"/>
              </a:ext>
            </a:extLst>
          </p:cNvPr>
          <p:cNvCxnSpPr>
            <a:cxnSpLocks/>
          </p:cNvCxnSpPr>
          <p:nvPr userDrawn="1"/>
        </p:nvCxnSpPr>
        <p:spPr>
          <a:xfrm>
            <a:off x="512964" y="2785036"/>
            <a:ext cx="11205459" cy="0"/>
          </a:xfrm>
          <a:prstGeom prst="line">
            <a:avLst/>
          </a:prstGeom>
          <a:ln>
            <a:solidFill>
              <a:srgbClr val="0078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3513EF33-30BA-7548-97D8-4723C3EF231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2964" y="3174255"/>
            <a:ext cx="5451648" cy="31234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Short headline here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7470BCAD-05FF-074C-8D4A-B0359CA369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2964" y="3521649"/>
            <a:ext cx="5451648" cy="1705198"/>
          </a:xfrm>
        </p:spPr>
        <p:txBody>
          <a:bodyPr lIns="0" r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this text with a short sentence that connects to your headline.</a:t>
            </a:r>
            <a:endParaRPr lang="en-US" dirty="0">
              <a:effectLst/>
              <a:latin typeface="Helvetica" pitchFamily="2" charset="0"/>
            </a:endParaRP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11BC5F2-7A25-1B4A-A595-7C6DC706BF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16595" y="3162645"/>
            <a:ext cx="5501827" cy="312341"/>
          </a:xfrm>
        </p:spPr>
        <p:txBody>
          <a:bodyPr lIns="0" r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Short call to action here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14A5A639-7075-4349-BFF8-85FE864DB98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6596" y="3510039"/>
            <a:ext cx="5501826" cy="1716808"/>
          </a:xfrm>
        </p:spPr>
        <p:txBody>
          <a:bodyPr lIns="0" r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this text with a short sentence that connects to your headline.</a:t>
            </a:r>
            <a:endParaRPr lang="en-US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2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08D517-E9CE-2A42-B97F-0F1C66AAECB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1B4222-980A-F944-B25E-DE820B899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43DB-7D8B-E849-8B7B-3766F3361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947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4143-F1A6-EA4D-8D7C-82D1AB298F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59A53-8F0C-2E46-84D1-15102980FB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0D062-8095-3A4A-9265-86E2516065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9BA082-E87B-8547-9DF0-D03432A866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D68C62-6EB1-7748-8104-D960D9C7B9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53C8D97-8151-6043-9379-A9385FBD40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8E2B27-33CC-B541-82CD-28D70819F3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2D70FC-D867-BD4F-AD50-36CB217A12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2963" y="3174255"/>
            <a:ext cx="11205460" cy="312341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FA8C00E-F802-FE4A-9282-9DA4AD15AB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2963" y="3521648"/>
            <a:ext cx="11205459" cy="223235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47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Tracy L Silveria</cp:lastModifiedBy>
  <cp:revision>9</cp:revision>
  <dcterms:created xsi:type="dcterms:W3CDTF">2026-03-12T15:16:20Z</dcterms:created>
  <dcterms:modified xsi:type="dcterms:W3CDTF">2026-03-16T22:04:19Z</dcterms:modified>
</cp:coreProperties>
</file>