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1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97"/>
    <a:srgbClr val="4FB5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B0BCEF-7AC0-4746-9644-AA97D4A73D3B}" v="4" dt="2025-12-05T17:26:53.6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74"/>
    <p:restoredTop sz="94658"/>
  </p:normalViewPr>
  <p:slideViewPr>
    <p:cSldViewPr snapToGrid="0" snapToObjects="1">
      <p:cViewPr varScale="1">
        <p:scale>
          <a:sx n="128" d="100"/>
          <a:sy n="128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L Silveria" userId="1c1c5fb4-6785-437b-a316-c3bfb9d54b5c" providerId="ADAL" clId="{0DB2025E-3CC8-5D50-B8FB-5C2039FB201D}"/>
    <pc:docChg chg="modSld modMainMaster">
      <pc:chgData name="Tracy L Silveria" userId="1c1c5fb4-6785-437b-a316-c3bfb9d54b5c" providerId="ADAL" clId="{0DB2025E-3CC8-5D50-B8FB-5C2039FB201D}" dt="2025-12-05T17:26:53.666" v="3" actId="14826"/>
      <pc:docMkLst>
        <pc:docMk/>
      </pc:docMkLst>
      <pc:sldChg chg="addSp delSp modSp mod">
        <pc:chgData name="Tracy L Silveria" userId="1c1c5fb4-6785-437b-a316-c3bfb9d54b5c" providerId="ADAL" clId="{0DB2025E-3CC8-5D50-B8FB-5C2039FB201D}" dt="2025-12-05T01:02:54.524" v="2"/>
        <pc:sldMkLst>
          <pc:docMk/>
          <pc:sldMk cId="1564651655" sldId="261"/>
        </pc:sldMkLst>
        <pc:spChg chg="add del mod">
          <ac:chgData name="Tracy L Silveria" userId="1c1c5fb4-6785-437b-a316-c3bfb9d54b5c" providerId="ADAL" clId="{0DB2025E-3CC8-5D50-B8FB-5C2039FB201D}" dt="2025-12-05T01:02:54.524" v="2"/>
          <ac:spMkLst>
            <pc:docMk/>
            <pc:sldMk cId="1564651655" sldId="261"/>
            <ac:spMk id="5" creationId="{F89D5155-B6FE-5838-BA83-6DFE2F247C47}"/>
          </ac:spMkLst>
        </pc:spChg>
      </pc:sldChg>
      <pc:sldMasterChg chg="modSldLayout">
        <pc:chgData name="Tracy L Silveria" userId="1c1c5fb4-6785-437b-a316-c3bfb9d54b5c" providerId="ADAL" clId="{0DB2025E-3CC8-5D50-B8FB-5C2039FB201D}" dt="2025-12-05T17:26:53.666" v="3" actId="14826"/>
        <pc:sldMasterMkLst>
          <pc:docMk/>
          <pc:sldMasterMk cId="795587240" sldId="2147483648"/>
        </pc:sldMasterMkLst>
        <pc:sldLayoutChg chg="modSp">
          <pc:chgData name="Tracy L Silveria" userId="1c1c5fb4-6785-437b-a316-c3bfb9d54b5c" providerId="ADAL" clId="{0DB2025E-3CC8-5D50-B8FB-5C2039FB201D}" dt="2025-12-05T17:26:53.666" v="3" actId="14826"/>
          <pc:sldLayoutMkLst>
            <pc:docMk/>
            <pc:sldMasterMk cId="795587240" sldId="2147483648"/>
            <pc:sldLayoutMk cId="233314269" sldId="2147483649"/>
          </pc:sldLayoutMkLst>
          <pc:picChg chg="mod">
            <ac:chgData name="Tracy L Silveria" userId="1c1c5fb4-6785-437b-a316-c3bfb9d54b5c" providerId="ADAL" clId="{0DB2025E-3CC8-5D50-B8FB-5C2039FB201D}" dt="2025-12-05T17:26:53.666" v="3" actId="14826"/>
            <ac:picMkLst>
              <pc:docMk/>
              <pc:sldMasterMk cId="795587240" sldId="2147483648"/>
              <pc:sldLayoutMk cId="233314269" sldId="2147483649"/>
              <ac:picMk id="2" creationId="{D3110461-6F47-348E-8690-062F16DCEDDC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01918-F905-7749-BA9F-CA89AE3EE381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59A64-0635-F14D-B001-BE94C02CF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43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122A741-6995-4445-A1E7-68BE971BAB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DE97C66F-5262-6943-8FF4-CE1D9A4491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57500"/>
            <a:ext cx="10515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insert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F88502A-52AB-584D-843E-AB642243F6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139026"/>
            <a:ext cx="10515600" cy="425245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insert subtitle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7F4C9F1-78A1-394F-8782-F943775C58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855665"/>
            <a:ext cx="4110713" cy="224181"/>
          </a:xfr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200" dirty="0"/>
              <a:t>CLICK TO ADD DATE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110461-6F47-348E-8690-062F16DCED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631039" y="5673446"/>
            <a:ext cx="46736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B29CD-8445-3545-8D71-851A48730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C5A2D-D3EA-4A44-964B-CCCDE1FA7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8A58542-7A04-544E-924F-24644C44E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21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3DAEBEF-E39D-4A40-91DF-0CEA380AE2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rgbClr val="0083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74D194-7E72-F347-8B45-20BD11541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69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288C-24B1-CA4C-A4DF-F40EABF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1E07F-8926-984D-BE12-032F57957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4F4775-CD60-4E4C-A8BB-48C64021B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21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624430-60A8-CD4E-8E57-4C65F2517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rgbClr val="0083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74D194-7E72-F347-8B45-20BD11541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72C27-E532-DC41-B793-1E268CE8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CD392-3D0F-8B4B-8BCB-8230CDA08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3E9AD-9BF8-6C4B-A6B1-65A37F541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3A6BEB-FCBC-7B43-A8A1-3B2B6F327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21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F0182D-E2F5-8945-9E07-52FEDD80EF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rgbClr val="0083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74D194-7E72-F347-8B45-20BD11541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3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83F4C-ABCE-9C49-8DE5-98B8BDE3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902215-2EED-A045-B16D-D3EF87213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21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24F1748-D400-C54B-A21D-AE0715590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rgbClr val="0083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74D194-7E72-F347-8B45-20BD11541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94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08A45-B6FA-4E43-99C0-C144FDD47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21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FDF06-0548-384E-82A5-1FBEF3B18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rgbClr val="0083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74D194-7E72-F347-8B45-20BD11541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5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DD7BCA-D238-6641-9E64-385F15724DA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12192000" cy="1143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7ED11B-D9AF-F542-9DD4-DBA32C5B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B9994-AC5A-F846-B236-BDCDEB1C1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06378"/>
            <a:ext cx="10515600" cy="4570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05AD4-F4C0-924D-B528-6985A1AE4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21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BECA1-32A3-5848-BA66-22CADB9F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rgbClr val="0083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74D194-7E72-F347-8B45-20BD11541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00895D4-55E1-604E-A351-2D77BDE08890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9210482" y="6326568"/>
            <a:ext cx="2237806" cy="39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8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bg1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839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39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39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397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397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15B2A-6EFD-9841-B2E6-0C1DEBFC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E8911-54C7-534E-B84E-74CA4AB62E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F33368-B3B2-534E-ABA8-53619EB5BF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5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92FFA-E10E-D346-A87A-A73998056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2B6E4-A747-3C44-ABFF-43DED01C6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02EA4-0E4A-294D-B0DD-1B927A29A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|   LMPartnership.org   |   unioncoalition.org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742BF-247A-784F-9710-4448210A9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74D194-7E72-F347-8B45-20BD1154121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766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f8a7bc4-e337-47a5-a0fc-0d512c0e05f1}" enabled="0" method="" siteId="{3f8a7bc4-e337-47a5-a0fc-0d512c0e05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Tracy Silveria</cp:lastModifiedBy>
  <cp:revision>10</cp:revision>
  <dcterms:created xsi:type="dcterms:W3CDTF">2022-10-04T19:13:44Z</dcterms:created>
  <dcterms:modified xsi:type="dcterms:W3CDTF">2025-12-05T17:27:03Z</dcterms:modified>
</cp:coreProperties>
</file>