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3" r:id="rId2"/>
    <p:sldId id="263" r:id="rId3"/>
    <p:sldId id="256" r:id="rId4"/>
    <p:sldId id="265" r:id="rId5"/>
    <p:sldId id="277" r:id="rId6"/>
    <p:sldId id="267" r:id="rId7"/>
    <p:sldId id="268" r:id="rId8"/>
    <p:sldId id="275" r:id="rId9"/>
    <p:sldId id="261" r:id="rId10"/>
    <p:sldId id="271" r:id="rId11"/>
    <p:sldId id="25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74"/>
    <p:restoredTop sz="94655"/>
  </p:normalViewPr>
  <p:slideViewPr>
    <p:cSldViewPr snapToGrid="0" snapToObjects="1">
      <p:cViewPr varScale="1">
        <p:scale>
          <a:sx n="117" d="100"/>
          <a:sy n="117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F62C6-115A-A742-BB9F-34236ADC3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616DD5-D84D-9B46-B0CE-140D122EB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AF4A5-E2F4-3D45-B87A-33CB82F15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FF0D3-161E-5E4D-96C7-4E4FCF457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81F41-D2FC-6143-A9CC-BEFF63D95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9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39AEA-CB1B-8542-A80D-E61C03103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4C22AE-53A2-1D48-AE35-0D338AAC4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C5C11-6DF6-DA4D-AB24-8E9F4513B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7AB8F-F5A9-E14A-91EE-014208999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BEC24-727E-4049-B63F-5789C939A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68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7F8ED5-406D-E247-A6DD-00E2DFE428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3CD4A-F707-5648-9C15-D1F58C49D6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D2037-E436-6E40-AB9D-7354687B2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88D2E-44B9-7A4D-A290-5D8BC11E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FACEF-2E0C-544B-81BA-BCA3EDCFA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62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EFC51-F8DD-E449-A08B-C8A3FA2AC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91611-E486-554E-A101-57BAC0679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F5A3F-47A6-C746-8F9C-E1EFF103C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B01AD-8BE3-A841-A2C1-421E14395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981E9-3F64-E94B-B609-BDDF30AC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6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A8F97-2D49-F74C-9ECE-C55F02263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89B14-F28A-8B46-B506-2EF0F08B1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52398-1381-674F-B28B-AB5A5E21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E6650-1C8D-9F4C-9C68-E2FFACE7C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7DF39-E2A1-1745-8EEC-C36A4C975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8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5FC70-CF44-ED4B-ACF2-A461F5C4E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6ADED-145C-C14A-AB17-4D45390A8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3900FA-8C7C-C644-9502-E9D7C4F72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B173F3-2E1F-6E48-84F9-4B919919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8AB4B-563C-3E47-ABD9-F3805A3CE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43E9A-4049-464A-894D-B88D720CA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4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806FB-9241-1C46-AC0C-62E9F495C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16E5F-FF51-0A4A-9CBE-086F662C4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6A4FD-BBBC-B040-9FC0-83BF0185F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B13FE1-19C1-2444-AF2E-949956A466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714BD-63B2-B345-A091-B264445635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0BF829-7D7F-7A46-853E-406CB7B9A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B0ECEA-B9BF-DC41-900F-97DC8AE06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A112D0-20F7-7F4A-B1B2-AB73F845F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58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0D570-8456-6340-B070-B08489E6A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CF2BAF-F81F-3A4F-BF70-641BEC843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018574-B083-4B43-85CA-040DDF0CE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19D234-994F-FD4A-A115-7FF7AE7C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5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13086-D107-CE48-88B2-D4A6621EA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3674E8-FBC8-3342-8E14-B874CAD61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FEFF8-DEC5-F949-9C96-B38C7DF2E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14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850F3-2705-784A-94CF-6BF5D373E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D741F-8832-4E41-A911-8221A9C6D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30F3F-1DEC-6647-B751-92EBB926E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D6BF0-FA68-A24F-937C-71429F61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7948F-BD36-174A-A7A4-0B51DBEE1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FC3B7-042C-D447-B900-F292933BD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36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A6B5B-E949-5D46-BDA8-08144354D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2B133A-5B15-0046-94A9-08FA621831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CBD12D-1A83-2D4E-A35B-45BFCE91B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94D5CF-8067-6E44-BC3C-62BADBF1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A3A83-B6D1-BD4D-9749-C73519299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19CE0-1122-1B4A-8733-BB48E06F9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26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1942B1-9023-2D4E-B200-90728EFCE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F2575-F80E-F341-8384-E50C4EB88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B1E63-493F-284F-A5B0-C7C66E38B1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0E9D6-E277-234E-B27C-D862F96DD8ED}" type="datetimeFigureOut">
              <a:rPr lang="en-US" smtClean="0"/>
              <a:t>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627EF-551A-BC4F-AE49-E0AECB85C8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5E1ED-47F4-9248-9CD1-6B934DA13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47CE1-B788-7442-BF1D-D3FA4EF95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4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B276E6-9664-B60C-A19C-59172952C9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25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97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03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20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72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02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961311-E779-D9E1-5A7A-1EB1A70B32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66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17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74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3CE67F-9FF7-9684-869D-681682BBD5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04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F816-6995-584F-BE76-692DA17564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5C475-A354-1649-9557-90466B28A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E065E-871F-EB41-AEF2-D0D06D105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41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Macintosh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Travis Retter</dc:creator>
  <cp:lastModifiedBy>Beverly E White</cp:lastModifiedBy>
  <cp:revision>7</cp:revision>
  <dcterms:created xsi:type="dcterms:W3CDTF">2024-04-05T19:05:45Z</dcterms:created>
  <dcterms:modified xsi:type="dcterms:W3CDTF">2025-02-21T19:55:41Z</dcterms:modified>
</cp:coreProperties>
</file>