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F36"/>
    <a:srgbClr val="02A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/>
    <p:restoredTop sz="94698"/>
  </p:normalViewPr>
  <p:slideViewPr>
    <p:cSldViewPr snapToGrid="0">
      <p:cViewPr>
        <p:scale>
          <a:sx n="107" d="100"/>
          <a:sy n="107" d="100"/>
        </p:scale>
        <p:origin x="50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71D3D-7E78-C342-9BD3-019D7BE6394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9A5-123C-8340-9413-EACCC168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29B2A8-CF7B-1BF3-FD32-EC4F53F14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8AB1A-F925-77B3-E4AB-B987E9C41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610" y="3040123"/>
            <a:ext cx="7015566" cy="755453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22C63-A76A-ACE3-3EB3-880DC13D2C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6610" y="3795576"/>
            <a:ext cx="7015566" cy="75545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A58AAB8-BF17-B64E-6058-AD1CECC2C552}"/>
              </a:ext>
            </a:extLst>
          </p:cNvPr>
          <p:cNvSpPr txBox="1">
            <a:spLocks/>
          </p:cNvSpPr>
          <p:nvPr userDrawn="1"/>
        </p:nvSpPr>
        <p:spPr>
          <a:xfrm>
            <a:off x="516610" y="4578778"/>
            <a:ext cx="7015566" cy="755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816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8D5D-4427-764A-195C-F7902190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3A308-A7F3-4F8E-3A2B-789A854F1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85F69-6A93-48C6-9C10-15323944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cap="all" dirty="0">
                <a:solidFill>
                  <a:srgbClr val="002060"/>
                </a:solidFill>
              </a:rPr>
              <a:t> Visit </a:t>
            </a:r>
            <a:r>
              <a:rPr lang="en-US" cap="all" dirty="0" err="1">
                <a:solidFill>
                  <a:srgbClr val="002060"/>
                </a:solidFill>
              </a:rPr>
              <a:t>LMPartnership.org</a:t>
            </a:r>
            <a:r>
              <a:rPr lang="en-US" cap="all" dirty="0">
                <a:solidFill>
                  <a:srgbClr val="002060"/>
                </a:solidFill>
              </a:rPr>
              <a:t>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B479-A797-7B17-D5F3-262A2E06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FC10C-24DC-D367-F35D-982C5C58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3E8FF8-C6FA-3C59-9C73-8E47D506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cap="all" dirty="0">
                <a:solidFill>
                  <a:srgbClr val="002060"/>
                </a:solidFill>
              </a:rPr>
              <a:t> Visit </a:t>
            </a:r>
            <a:r>
              <a:rPr lang="en-US" cap="all" dirty="0" err="1">
                <a:solidFill>
                  <a:srgbClr val="002060"/>
                </a:solidFill>
              </a:rPr>
              <a:t>LMPartnership.org</a:t>
            </a:r>
            <a:r>
              <a:rPr lang="en-US" cap="all" dirty="0">
                <a:solidFill>
                  <a:srgbClr val="002060"/>
                </a:solidFill>
              </a:rPr>
              <a:t>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0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1109C-50B6-22AA-DEB4-6758577490E7}"/>
              </a:ext>
            </a:extLst>
          </p:cNvPr>
          <p:cNvSpPr/>
          <p:nvPr userDrawn="1"/>
        </p:nvSpPr>
        <p:spPr>
          <a:xfrm>
            <a:off x="0" y="2280062"/>
            <a:ext cx="12192000" cy="4577938"/>
          </a:xfrm>
          <a:prstGeom prst="rect">
            <a:avLst/>
          </a:prstGeom>
          <a:solidFill>
            <a:srgbClr val="02AC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EB479-A797-7B17-D5F3-262A2E06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FC10C-24DC-D367-F35D-982C5C58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3E8FF8-C6FA-3C59-9C73-8E47D506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cap="all" dirty="0">
                <a:solidFill>
                  <a:srgbClr val="002060"/>
                </a:solidFill>
              </a:rPr>
              <a:t> Visit </a:t>
            </a:r>
            <a:r>
              <a:rPr lang="en-US" cap="all" dirty="0" err="1">
                <a:solidFill>
                  <a:srgbClr val="002060"/>
                </a:solidFill>
              </a:rPr>
              <a:t>LMPartnership.org</a:t>
            </a:r>
            <a:r>
              <a:rPr lang="en-US" cap="all" dirty="0">
                <a:solidFill>
                  <a:srgbClr val="002060"/>
                </a:solidFill>
              </a:rPr>
              <a:t>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1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1109C-50B6-22AA-DEB4-6758577490E7}"/>
              </a:ext>
            </a:extLst>
          </p:cNvPr>
          <p:cNvSpPr/>
          <p:nvPr userDrawn="1"/>
        </p:nvSpPr>
        <p:spPr>
          <a:xfrm>
            <a:off x="0" y="2280062"/>
            <a:ext cx="12192000" cy="4577938"/>
          </a:xfrm>
          <a:prstGeom prst="rect">
            <a:avLst/>
          </a:prstGeom>
          <a:solidFill>
            <a:srgbClr val="F08F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EB479-A797-7B17-D5F3-262A2E06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FC10C-24DC-D367-F35D-982C5C58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3E8FF8-C6FA-3C59-9C73-8E47D506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cap="all" dirty="0">
                <a:solidFill>
                  <a:srgbClr val="002060"/>
                </a:solidFill>
              </a:rPr>
              <a:t> Visit </a:t>
            </a:r>
            <a:r>
              <a:rPr lang="en-US" cap="all" dirty="0" err="1">
                <a:solidFill>
                  <a:srgbClr val="002060"/>
                </a:solidFill>
              </a:rPr>
              <a:t>LMPartnership.org</a:t>
            </a:r>
            <a:r>
              <a:rPr lang="en-US" cap="all" dirty="0">
                <a:solidFill>
                  <a:srgbClr val="002060"/>
                </a:solidFill>
              </a:rPr>
              <a:t>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1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0704-72D5-0F7B-AD55-36E32FCA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7F28F-8EC8-50B9-7FAD-EC536059A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377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27223-EC42-3CB4-7ADC-391373178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337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251F86-B5AB-2F74-1893-749A9533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cap="all" dirty="0">
                <a:solidFill>
                  <a:srgbClr val="002060"/>
                </a:solidFill>
              </a:rPr>
              <a:t> Visit </a:t>
            </a:r>
            <a:r>
              <a:rPr lang="en-US" cap="all" dirty="0" err="1">
                <a:solidFill>
                  <a:srgbClr val="002060"/>
                </a:solidFill>
              </a:rPr>
              <a:t>LMPartnership.org</a:t>
            </a:r>
            <a:r>
              <a:rPr lang="en-US" cap="all" dirty="0">
                <a:solidFill>
                  <a:srgbClr val="002060"/>
                </a:solidFill>
              </a:rPr>
              <a:t>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3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3F22-5769-B9FC-B4B4-BE8A7972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7EF2AA-9CE2-A116-2301-2F972140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cap="all" dirty="0">
                <a:solidFill>
                  <a:srgbClr val="002060"/>
                </a:solidFill>
              </a:rPr>
              <a:t> Visit </a:t>
            </a:r>
            <a:r>
              <a:rPr lang="en-US" cap="all" dirty="0" err="1">
                <a:solidFill>
                  <a:srgbClr val="002060"/>
                </a:solidFill>
              </a:rPr>
              <a:t>LMPartnership.org</a:t>
            </a:r>
            <a:r>
              <a:rPr lang="en-US" cap="all" dirty="0">
                <a:solidFill>
                  <a:srgbClr val="002060"/>
                </a:solidFill>
              </a:rPr>
              <a:t>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8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BD17E5-4735-CD85-7C32-E86ADFB2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cap="all" dirty="0">
                <a:solidFill>
                  <a:srgbClr val="002060"/>
                </a:solidFill>
              </a:rPr>
              <a:t> Visit </a:t>
            </a:r>
            <a:r>
              <a:rPr lang="en-US" cap="all" dirty="0" err="1">
                <a:solidFill>
                  <a:srgbClr val="002060"/>
                </a:solidFill>
              </a:rPr>
              <a:t>LMPartnership.org</a:t>
            </a:r>
            <a:r>
              <a:rPr lang="en-US" cap="all" dirty="0">
                <a:solidFill>
                  <a:srgbClr val="002060"/>
                </a:solidFill>
              </a:rPr>
              <a:t>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2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5E0A54-DCA8-9C1F-AB82-E263FAF6E2D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82200" y="283213"/>
            <a:ext cx="1750423" cy="7956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26615-355C-3D28-0ABD-7FFE0720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7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B6F55-33ED-8314-8B8C-263CCA4A0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37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C75E8-0C1B-8FDB-406D-FED97D838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94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cap="all" dirty="0">
                <a:solidFill>
                  <a:srgbClr val="002060"/>
                </a:solidFill>
              </a:rPr>
              <a:t>  Visit </a:t>
            </a:r>
            <a:r>
              <a:rPr lang="en-US" cap="all" dirty="0" err="1">
                <a:solidFill>
                  <a:srgbClr val="002060"/>
                </a:solidFill>
              </a:rPr>
              <a:t>LMPartnership.org</a:t>
            </a:r>
            <a:r>
              <a:rPr lang="en-US" cap="all" dirty="0">
                <a:solidFill>
                  <a:srgbClr val="002060"/>
                </a:solidFill>
              </a:rPr>
              <a:t>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2" r:id="rId6"/>
    <p:sldLayoutId id="2147483654" r:id="rId7"/>
    <p:sldLayoutId id="214748365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rgbClr val="00206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CF1B8D-4C4B-0DBC-8F20-744571236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447535E-1B82-BB9C-BE6C-86EB5A304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9CF7-7D3C-08DA-9524-44554834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0472-1EF3-4026-4AC2-C13D3F9E8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1582F-4D8B-0468-8C50-3D836EF2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cap="all">
                <a:solidFill>
                  <a:srgbClr val="002060"/>
                </a:solidFill>
              </a:rPr>
              <a:t> Visit LMPartnership.org  </a:t>
            </a:r>
            <a:fld id="{24B436DF-2274-AE4B-A0B5-D76BC2C7728C}" type="slidenum">
              <a:rPr lang="en-US" smtClean="0">
                <a:solidFill>
                  <a:srgbClr val="00B0F0"/>
                </a:solidFill>
              </a:rPr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5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lee@stollerdesigngroup.com</dc:creator>
  <cp:lastModifiedBy>lee@stollerdesigngroup.com</cp:lastModifiedBy>
  <cp:revision>4</cp:revision>
  <dcterms:created xsi:type="dcterms:W3CDTF">2022-08-22T21:58:31Z</dcterms:created>
  <dcterms:modified xsi:type="dcterms:W3CDTF">2022-08-22T22:29:28Z</dcterms:modified>
</cp:coreProperties>
</file>